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0095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IIaPGW w planistyce gospodarowania wodami</a:t>
            </a:r>
            <a:endParaRPr lang="pl-PL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4974537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Lublin, 02.06.2021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B398B08A-8D04-4D12-A595-274395907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779" y="1300117"/>
            <a:ext cx="5716441" cy="418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47</cp:revision>
  <dcterms:created xsi:type="dcterms:W3CDTF">2017-12-14T14:22:37Z</dcterms:created>
  <dcterms:modified xsi:type="dcterms:W3CDTF">2021-05-28T10:35:33Z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